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8" Type="http://schemas.openxmlformats.org/officeDocument/2006/relationships/slide" Target="slides/slide2.xml"/><Relationship Id="rId3" Type="http://schemas.openxmlformats.org/officeDocument/2006/relationships/presProps" Target="presProps.xml"/><Relationship Id="rId12" Type="http://schemas.openxmlformats.org/officeDocument/2006/relationships/slide" Target="slides/slide6.xml"/><Relationship Id="rId7" Type="http://schemas.openxmlformats.org/officeDocument/2006/relationships/slide" Target="slides/slide1.xml"/><Relationship Id="rId17" Type="http://schemas.openxmlformats.org/officeDocument/2006/relationships/customXml" Target="../customXml/item3.xml"/><Relationship Id="rId2" Type="http://schemas.openxmlformats.org/officeDocument/2006/relationships/printerSettings" Target="printerSettings/printerSettings1.bin"/><Relationship Id="rId16" Type="http://schemas.openxmlformats.org/officeDocument/2006/relationships/customXml" Target="../customXml/item2.xml"/><Relationship Id="rId1" Type="http://schemas.openxmlformats.org/officeDocument/2006/relationships/slideMaster" Target="slideMasters/slideMaster1.xml"/><Relationship Id="rId11" Type="http://schemas.openxmlformats.org/officeDocument/2006/relationships/slide" Target="slides/slide5.xml"/><Relationship Id="rId6" Type="http://schemas.openxmlformats.org/officeDocument/2006/relationships/tableStyles" Target="tableStyles.xml"/><Relationship Id="rId5" Type="http://schemas.openxmlformats.org/officeDocument/2006/relationships/theme" Target="theme/theme1.xml"/><Relationship Id="rId15" Type="http://schemas.openxmlformats.org/officeDocument/2006/relationships/customXml" Target="../customXml/item1.xml"/><Relationship Id="rId10" Type="http://schemas.openxmlformats.org/officeDocument/2006/relationships/slide" Target="slides/slide4.xml"/><Relationship Id="rId14" Type="http://schemas.openxmlformats.org/officeDocument/2006/relationships/slide" Target="slides/slide8.xml"/><Relationship Id="rId4" Type="http://schemas.openxmlformats.org/officeDocument/2006/relationships/viewProps" Target="viewProps.xml"/><Relationship Id="rId9"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EDTI Project Status Report</a:t>
            </a:r>
          </a:p>
        </p:txBody>
      </p:sp>
      <p:sp>
        <p:nvSpPr>
          <p:cNvPr id="3" name="Subtitle 2"/>
          <p:cNvSpPr>
            <a:spLocks noGrp="1"/>
          </p:cNvSpPr>
          <p:nvPr>
            <p:ph type="subTitle" idx="1"/>
          </p:nvPr>
        </p:nvSpPr>
        <p:spPr/>
        <p:txBody>
          <a:bodyPr/>
          <a:lstStyle/>
          <a:p>
            <a:r>
              <a:t>Sprint 1 - Week 2 (13 January 2025)</a:t>
            </a:r>
          </a:p>
          <a:p>
            <a:r>
              <a:t>Prepared by: [Your Name]</a:t>
            </a:r>
          </a:p>
          <a:p>
            <a:r>
              <a:t>Date: [Current Date]</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Project Overview</a:t>
            </a:r>
          </a:p>
        </p:txBody>
      </p:sp>
      <p:sp>
        <p:nvSpPr>
          <p:cNvPr id="3" name="Content Placeholder 2"/>
          <p:cNvSpPr>
            <a:spLocks noGrp="1"/>
          </p:cNvSpPr>
          <p:nvPr>
            <p:ph idx="1"/>
          </p:nvPr>
        </p:nvSpPr>
        <p:spPr/>
        <p:txBody>
          <a:bodyPr/>
          <a:lstStyle/>
          <a:p>
            <a:r>
              <a:t>Project Name: Enterprise Digital Transformation Initiative (EDTI)</a:t>
            </a:r>
          </a:p>
          <a:p>
            <a:r>
              <a:t>Objective: Modernize and streamline operations by leveraging advanced digital technologies.</a:t>
            </a:r>
          </a:p>
          <a:p>
            <a:r>
              <a:t>Key Benefits: Enhanced efficiency, improved customer experience, and innovation across departments.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Completed Tasks</a:t>
            </a:r>
          </a:p>
        </p:txBody>
      </p:sp>
      <p:sp>
        <p:nvSpPr>
          <p:cNvPr id="3" name="Content Placeholder 2"/>
          <p:cNvSpPr>
            <a:spLocks noGrp="1"/>
          </p:cNvSpPr>
          <p:nvPr>
            <p:ph idx="1"/>
          </p:nvPr>
        </p:nvSpPr>
        <p:spPr/>
        <p:txBody>
          <a:bodyPr/>
          <a:lstStyle/>
          <a:p>
            <a:r>
              <a:t>Cloud Migration: Selected cloud service providers.</a:t>
            </a:r>
          </a:p>
          <a:p>
            <a:r>
              <a:t>ERP System Upgrade: Finalized vendor selection.</a:t>
            </a:r>
          </a:p>
          <a:p>
            <a:r>
              <a:t>CRM Enhancement: Developed enhancement plan.</a:t>
            </a:r>
          </a:p>
          <a:p>
            <a:r>
              <a:t>Data Analytics and Business Intelligence: Implemented initial analytics tools.</a:t>
            </a:r>
          </a:p>
          <a:p>
            <a:r>
              <a:t>Cybersecurity Enhancement: Strengthened security measures.</a:t>
            </a:r>
          </a:p>
          <a:p>
            <a:r>
              <a:t>Digital Workplace Transformation: Implemented collaboration tools.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Current Activities in Progress</a:t>
            </a:r>
          </a:p>
        </p:txBody>
      </p:sp>
      <p:sp>
        <p:nvSpPr>
          <p:cNvPr id="3" name="Content Placeholder 2"/>
          <p:cNvSpPr>
            <a:spLocks noGrp="1"/>
          </p:cNvSpPr>
          <p:nvPr>
            <p:ph idx="1"/>
          </p:nvPr>
        </p:nvSpPr>
        <p:spPr/>
        <p:txBody>
          <a:bodyPr/>
          <a:lstStyle/>
          <a:p>
            <a:r>
              <a:t>Cloud Migration: Beginning data and application migration.</a:t>
            </a:r>
          </a:p>
          <a:p>
            <a:r>
              <a:t>ERP System Upgrade: Starting system upgrade process.</a:t>
            </a:r>
          </a:p>
          <a:p>
            <a:r>
              <a:t>CRM Enhancement: Implementing enhancement plan.</a:t>
            </a:r>
          </a:p>
          <a:p>
            <a:r>
              <a:t>Data Analytics and Business Intelligence: Continuing tool implementation.</a:t>
            </a:r>
          </a:p>
          <a:p>
            <a:r>
              <a:t>Cybersecurity Enhancement: Ensuring compliance with industry standards.</a:t>
            </a:r>
          </a:p>
          <a:p>
            <a:r>
              <a:t>Digital Workplace Transformation: Optimizing new workplace environment.</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Next Steps</a:t>
            </a:r>
          </a:p>
        </p:txBody>
      </p:sp>
      <p:sp>
        <p:nvSpPr>
          <p:cNvPr id="3" name="Content Placeholder 2"/>
          <p:cNvSpPr>
            <a:spLocks noGrp="1"/>
          </p:cNvSpPr>
          <p:nvPr>
            <p:ph idx="1"/>
          </p:nvPr>
        </p:nvSpPr>
        <p:spPr/>
        <p:txBody>
          <a:bodyPr/>
          <a:lstStyle/>
          <a:p>
            <a:r>
              <a:t>Cloud Migration: Monitor migration progress and address any issues.</a:t>
            </a:r>
          </a:p>
          <a:p>
            <a:r>
              <a:t>ERP System Upgrade: Conduct user training sessions.</a:t>
            </a:r>
          </a:p>
          <a:p>
            <a:r>
              <a:t>CRM Enhancement: Monitor enhancement implementation and gather feedback.</a:t>
            </a:r>
          </a:p>
          <a:p>
            <a:r>
              <a:t>Data Analytics and Business Intelligence: Fine-tune analytics tools based on feedback.</a:t>
            </a:r>
          </a:p>
          <a:p>
            <a:r>
              <a:t>Cybersecurity Enhancement: Conduct regular security audits.</a:t>
            </a:r>
          </a:p>
          <a:p>
            <a:r>
              <a:t>Digital Workplace Transformation: Provide support for employees adapting to new tools.</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Blockers</a:t>
            </a:r>
          </a:p>
        </p:txBody>
      </p:sp>
      <p:sp>
        <p:nvSpPr>
          <p:cNvPr id="3" name="Content Placeholder 2"/>
          <p:cNvSpPr>
            <a:spLocks noGrp="1"/>
          </p:cNvSpPr>
          <p:nvPr>
            <p:ph idx="1"/>
          </p:nvPr>
        </p:nvSpPr>
        <p:spPr/>
        <p:txBody>
          <a:bodyPr/>
          <a:lstStyle/>
          <a:p>
            <a:r>
              <a:t>Cloud Migration: Potential delays in data migration.</a:t>
            </a:r>
          </a:p>
          <a:p>
            <a:r>
              <a:t>ERP System Upgrade: User resistance to new system.</a:t>
            </a:r>
          </a:p>
          <a:p>
            <a:r>
              <a:t>CRM Enhancement: Integration challenges with existing systems.</a:t>
            </a:r>
          </a:p>
          <a:p>
            <a:r>
              <a:t>Data Analytics and Business Intelligence: Data quality issues.</a:t>
            </a:r>
          </a:p>
          <a:p>
            <a:r>
              <a:t>Cybersecurity Enhancement: Identifying all security vulnerabilities.</a:t>
            </a:r>
          </a:p>
          <a:p>
            <a:r>
              <a:t>Digital Workplace Transformation: Resistance to change from employees.</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Key Risks and Issues</a:t>
            </a:r>
          </a:p>
        </p:txBody>
      </p:sp>
      <p:sp>
        <p:nvSpPr>
          <p:cNvPr id="3" name="Content Placeholder 2"/>
          <p:cNvSpPr>
            <a:spLocks noGrp="1"/>
          </p:cNvSpPr>
          <p:nvPr>
            <p:ph idx="1"/>
          </p:nvPr>
        </p:nvSpPr>
        <p:spPr/>
        <p:txBody>
          <a:bodyPr/>
          <a:lstStyle/>
          <a:p>
            <a:r>
              <a:t>Cloud Migration: Data loss during migration.</a:t>
            </a:r>
          </a:p>
          <a:p>
            <a:r>
              <a:t>ERP System Upgrade: Budget overruns.</a:t>
            </a:r>
          </a:p>
          <a:p>
            <a:r>
              <a:t>CRM Enhancement: Customer data privacy concerns.</a:t>
            </a:r>
          </a:p>
          <a:p>
            <a:r>
              <a:t>Data Analytics and Business Intelligence: Inaccurate data insights.</a:t>
            </a:r>
          </a:p>
          <a:p>
            <a:r>
              <a:t>Cybersecurity Enhancement: Cyber threats and attacks.</a:t>
            </a:r>
          </a:p>
          <a:p>
            <a:r>
              <a:t>Digital Workplace Transformation: Low adoption rate of new tools.</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Implementation Streams</a:t>
            </a:r>
          </a:p>
        </p:txBody>
      </p:sp>
      <p:sp>
        <p:nvSpPr>
          <p:cNvPr id="3" name="Content Placeholder 2"/>
          <p:cNvSpPr>
            <a:spLocks noGrp="1"/>
          </p:cNvSpPr>
          <p:nvPr>
            <p:ph idx="1"/>
          </p:nvPr>
        </p:nvSpPr>
        <p:spPr/>
        <p:txBody>
          <a:bodyPr/>
          <a:lstStyle/>
          <a:p>
            <a:r>
              <a:t>Phase 1: Planning - Completed</a:t>
            </a:r>
          </a:p>
          <a:p>
            <a:r>
              <a:t>Phase 2: Cloud Migration - In progress</a:t>
            </a:r>
          </a:p>
          <a:p>
            <a:r>
              <a:t>Phase 3: System Upgrades - In progress</a:t>
            </a:r>
          </a:p>
          <a:p>
            <a:r>
              <a:t>Phase 4: Data Analytics and Cybersecurity - In progress</a:t>
            </a:r>
          </a:p>
          <a:p>
            <a:r>
              <a:t>Phase 5: Digital Workplace Transformation - In progress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31CE28BD982FC49BBEE983C3AE0D9AC" ma:contentTypeVersion="10" ma:contentTypeDescription="Create a new document." ma:contentTypeScope="" ma:versionID="1ddbc7d989a3358eefb3085e339fd137">
  <xsd:schema xmlns:xsd="http://www.w3.org/2001/XMLSchema" xmlns:xs="http://www.w3.org/2001/XMLSchema" xmlns:p="http://schemas.microsoft.com/office/2006/metadata/properties" xmlns:ns2="2d27fadb-54ef-4362-b229-b41e4692d589" xmlns:ns3="e2ecedd7-ecd4-408d-9425-855ac022e5fa" targetNamespace="http://schemas.microsoft.com/office/2006/metadata/properties" ma:root="true" ma:fieldsID="1437688aa650a127a10ff39421862544" ns2:_="" ns3:_="">
    <xsd:import namespace="2d27fadb-54ef-4362-b229-b41e4692d589"/>
    <xsd:import namespace="e2ecedd7-ecd4-408d-9425-855ac022e5f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Document_x0020_type" minOccurs="0"/>
                <xsd:element ref="ns3:PrimeClassificationStatus" minOccurs="0"/>
                <xsd:element ref="ns3:PrimeClassificationStatusDetails" minOccurs="0"/>
                <xsd:element ref="ns3:PrimeLastClassified" minOccurs="0"/>
                <xsd:element ref="ns3:PrimeCorrectedByUser" minOccurs="0"/>
                <xsd:element ref="ns2:File_x0020_summa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27fadb-54ef-4362-b229-b41e4692d5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Document_x0020_type" ma:index="12" nillable="true" ma:displayName="Document type" ma:internalName="Document_x0020_type">
      <xsd:simpleType>
        <xsd:restriction base="dms:Choice">
          <xsd:enumeration value="Implementation plan"/>
          <xsd:enumeration value="Project proposal"/>
          <xsd:enumeration value="Technical specification"/>
          <xsd:enumeration value="Training material"/>
          <xsd:enumeration value="Unknown"/>
        </xsd:restriction>
      </xsd:simpleType>
    </xsd:element>
    <xsd:element name="File_x0020_summary" ma:index="17" nillable="true" ma:displayName="File summary" ma:internalName="File_x0020_summar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2ecedd7-ecd4-408d-9425-855ac022e5fa" elementFormDefault="qualified">
    <xsd:import namespace="http://schemas.microsoft.com/office/2006/documentManagement/types"/>
    <xsd:import namespace="http://schemas.microsoft.com/office/infopath/2007/PartnerControls"/>
    <xsd:element name="PrimeClassificationStatus" ma:index="13" nillable="true" ma:displayName="Processing status" ma:internalName="PrimeClassificationStatus">
      <xsd:simpleType>
        <xsd:restriction base="dms:Text"/>
      </xsd:simpleType>
    </xsd:element>
    <xsd:element name="PrimeClassificationStatusDetails" ma:index="14" nillable="true" ma:displayName="Processing details" ma:internalName="PrimeClassificationStatusDetails">
      <xsd:simpleType>
        <xsd:restriction base="dms:Note">
          <xsd:maxLength value="255"/>
        </xsd:restriction>
      </xsd:simpleType>
    </xsd:element>
    <xsd:element name="PrimeLastClassified" ma:index="15" nillable="true" ma:displayName="Processed" ma:internalName="PrimeLastClassified">
      <xsd:simpleType>
        <xsd:restriction base="dms:DateTime"/>
      </xsd:simpleType>
    </xsd:element>
    <xsd:element name="PrimeCorrectedByUser" ma:index="16" nillable="true" ma:displayName="Corrected" ma:internalName="PrimeCorrectedByUser">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ocument_x0020_type xmlns="2d27fadb-54ef-4362-b229-b41e4692d589">Unknown</Document_x0020_type>
    <PrimeClassificationStatus xmlns="e2ecedd7-ecd4-408d-9425-855ac022e5fa" xsi:nil="true"/>
    <PrimeClassificationStatusDetails xmlns="e2ecedd7-ecd4-408d-9425-855ac022e5fa" xsi:nil="true"/>
    <PrimeLastClassified xmlns="e2ecedd7-ecd4-408d-9425-855ac022e5fa" xsi:nil="true"/>
    <PrimeCorrectedByUser xmlns="e2ecedd7-ecd4-408d-9425-855ac022e5fa" xsi:nil="true"/>
    <File_x0020_summary xmlns="2d27fadb-54ef-4362-b229-b41e4692d589">This is a project status report for the Enterprise Digital Transformation Initiative (EDTI), covering Sprint 1, Week 2. It details completed tasks, current activities, next steps, blockers, key risks, and implementation phases for cloud migration, ERP upg</File_x0020_summary>
  </documentManagement>
</p:properties>
</file>

<file path=customXml/itemProps1.xml><?xml version="1.0" encoding="utf-8"?>
<ds:datastoreItem xmlns:ds="http://schemas.openxmlformats.org/officeDocument/2006/customXml" ds:itemID="{A566E60B-79E4-4B02-9FC1-C39A68078878}"/>
</file>

<file path=customXml/itemProps2.xml><?xml version="1.0" encoding="utf-8"?>
<ds:datastoreItem xmlns:ds="http://schemas.openxmlformats.org/officeDocument/2006/customXml" ds:itemID="{393B9FC5-80F8-4944-9F08-E546196C6921}"/>
</file>

<file path=customXml/itemProps3.xml><?xml version="1.0" encoding="utf-8"?>
<ds:datastoreItem xmlns:ds="http://schemas.openxmlformats.org/officeDocument/2006/customXml" ds:itemID="{1F7C41D0-166E-43E9-85EA-356676546981}"/>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0x010100B31CE28BD982FC49BBEE983C3AE0D9AC</vt:lpwstr>
  </property>
</Properties>
</file>